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75" r:id="rId11"/>
    <p:sldId id="267" r:id="rId12"/>
    <p:sldId id="268" r:id="rId13"/>
    <p:sldId id="276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5636F1-7FCC-431C-9E77-13A098D93C65}" type="datetimeFigureOut">
              <a:rPr lang="en-US" smtClean="0"/>
              <a:t>12/30/2013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D1D922-6BB9-4C8A-8C93-0A8C8C54751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1600200"/>
            <a:ext cx="8229600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8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How To Land A Job- Preparing for Success</a:t>
            </a:r>
          </a:p>
        </p:txBody>
      </p:sp>
    </p:spTree>
    <p:extLst>
      <p:ext uri="{BB962C8B-B14F-4D97-AF65-F5344CB8AC3E}">
        <p14:creationId xmlns:p14="http://schemas.microsoft.com/office/powerpoint/2010/main" val="1962817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Application, Cover Letter, Resume and Letters of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Checklist for Writing a </a:t>
            </a:r>
            <a:r>
              <a:rPr lang="en-US" dirty="0" smtClean="0"/>
              <a:t>Resume (continued):</a:t>
            </a:r>
            <a:endParaRPr lang="en-US" dirty="0"/>
          </a:p>
          <a:p>
            <a:r>
              <a:rPr lang="en-US" dirty="0" smtClean="0"/>
              <a:t>Make sure that the contact information is current (if you plan to move soon).</a:t>
            </a:r>
          </a:p>
          <a:p>
            <a:r>
              <a:rPr lang="en-US" dirty="0" smtClean="0"/>
              <a:t>Contact information (including) e-mail address should be appropriate.</a:t>
            </a:r>
          </a:p>
          <a:p>
            <a:r>
              <a:rPr lang="en-US" dirty="0" smtClean="0"/>
              <a:t>Try not to abbreviate.  Write out High School instead of H.S.</a:t>
            </a:r>
          </a:p>
          <a:p>
            <a:r>
              <a:rPr lang="en-US" dirty="0" smtClean="0"/>
              <a:t>Make sure to include a skills section for items such as languages, computer skills,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0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Sample Resume- what not to do</a:t>
            </a: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 rotWithShape="1">
          <a:blip r:embed="rId2"/>
          <a:srcRect l="1843" t="11111" r="77083" b="22863"/>
          <a:stretch/>
        </p:blipFill>
        <p:spPr bwMode="auto">
          <a:xfrm>
            <a:off x="1371600" y="1371600"/>
            <a:ext cx="5638800" cy="4953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18189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Sample Resume- a good sample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2724" t="11751" r="76763" b="11966"/>
          <a:stretch/>
        </p:blipFill>
        <p:spPr bwMode="auto">
          <a:xfrm>
            <a:off x="1981200" y="1524000"/>
            <a:ext cx="4648200" cy="4876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75868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Sample Resume- a good sample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371600"/>
            <a:ext cx="4001437" cy="525780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752601"/>
            <a:ext cx="4495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164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Application, Cover Letter, Resume and Letters of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Letters </a:t>
            </a:r>
            <a:r>
              <a:rPr lang="en-US" dirty="0"/>
              <a:t>of Recommendation:</a:t>
            </a:r>
          </a:p>
          <a:p>
            <a:r>
              <a:rPr lang="en-US" dirty="0"/>
              <a:t>Who should they be from?</a:t>
            </a:r>
          </a:p>
          <a:p>
            <a:r>
              <a:rPr lang="en-US" dirty="0"/>
              <a:t>Who should they be addressed to?</a:t>
            </a:r>
          </a:p>
          <a:p>
            <a:r>
              <a:rPr lang="en-US" dirty="0"/>
              <a:t>How many do I need?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54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it a professional and accurate representation of you</a:t>
            </a:r>
          </a:p>
          <a:p>
            <a:pPr lvl="1"/>
            <a:r>
              <a:rPr lang="en-US" dirty="0"/>
              <a:t>Nice cover photo</a:t>
            </a:r>
          </a:p>
          <a:p>
            <a:pPr lvl="1"/>
            <a:r>
              <a:rPr lang="en-US" dirty="0"/>
              <a:t>No slang</a:t>
            </a:r>
          </a:p>
          <a:p>
            <a:pPr lvl="1"/>
            <a:r>
              <a:rPr lang="en-US" dirty="0"/>
              <a:t>Be cautious of your “friends”</a:t>
            </a:r>
          </a:p>
          <a:p>
            <a:r>
              <a:rPr lang="en-US" dirty="0"/>
              <a:t>Keep what is public locked down</a:t>
            </a:r>
          </a:p>
          <a:p>
            <a:r>
              <a:rPr lang="en-US" dirty="0"/>
              <a:t>Keep it current</a:t>
            </a:r>
          </a:p>
          <a:p>
            <a:r>
              <a:rPr lang="en-US" dirty="0"/>
              <a:t>Be careful regarding what you write or comment about</a:t>
            </a:r>
          </a:p>
        </p:txBody>
      </p:sp>
    </p:spTree>
    <p:extLst>
      <p:ext uri="{BB962C8B-B14F-4D97-AF65-F5344CB8AC3E}">
        <p14:creationId xmlns:p14="http://schemas.microsoft.com/office/powerpoint/2010/main" val="373961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How to Prepare for </a:t>
            </a:r>
            <a:r>
              <a:rPr lang="en-US" dirty="0" smtClean="0"/>
              <a:t>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your industry</a:t>
            </a:r>
          </a:p>
          <a:p>
            <a:r>
              <a:rPr lang="en-US" dirty="0"/>
              <a:t>Know your audience</a:t>
            </a:r>
          </a:p>
          <a:p>
            <a:r>
              <a:rPr lang="en-US" dirty="0"/>
              <a:t>Networking</a:t>
            </a:r>
          </a:p>
          <a:p>
            <a:r>
              <a:rPr lang="en-US" dirty="0"/>
              <a:t>What is appropriate attire showing up?</a:t>
            </a:r>
          </a:p>
          <a:p>
            <a:r>
              <a:rPr lang="en-US" dirty="0" smtClean="0"/>
              <a:t>What </a:t>
            </a:r>
            <a:r>
              <a:rPr lang="en-US" dirty="0"/>
              <a:t>will you be remembered for?</a:t>
            </a:r>
          </a:p>
          <a:p>
            <a:r>
              <a:rPr lang="en-US" dirty="0"/>
              <a:t>Should bring a cover letter and resume to the Company or Hiring Manager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40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First Impressions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Emails</a:t>
            </a:r>
          </a:p>
          <a:p>
            <a:r>
              <a:rPr lang="en-US" dirty="0"/>
              <a:t>Cell phone</a:t>
            </a:r>
          </a:p>
          <a:p>
            <a:r>
              <a:rPr lang="en-US" dirty="0"/>
              <a:t>Home phone</a:t>
            </a:r>
          </a:p>
          <a:p>
            <a:r>
              <a:rPr lang="en-US" dirty="0"/>
              <a:t>Social Media</a:t>
            </a:r>
          </a:p>
          <a:p>
            <a:r>
              <a:rPr lang="en-US" dirty="0"/>
              <a:t>Dress</a:t>
            </a:r>
          </a:p>
          <a:p>
            <a:r>
              <a:rPr lang="en-US" dirty="0"/>
              <a:t>Number of times you call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159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008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Know yourself</a:t>
            </a:r>
          </a:p>
          <a:p>
            <a:r>
              <a:rPr lang="en-US" sz="2800" dirty="0"/>
              <a:t>Ask yourself what kind of company you want to work for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1531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Where do you want to work?</a:t>
            </a:r>
          </a:p>
          <a:p>
            <a:r>
              <a:rPr lang="en-US" sz="2800" dirty="0"/>
              <a:t>Do you know someone who works there?  Ask for recommendation</a:t>
            </a:r>
            <a:r>
              <a:rPr lang="en-US" sz="2800" dirty="0" smtClean="0"/>
              <a:t>!</a:t>
            </a:r>
            <a:endParaRPr lang="en-US" sz="2800" dirty="0"/>
          </a:p>
          <a:p>
            <a:r>
              <a:rPr lang="en-US" sz="2800" dirty="0"/>
              <a:t>Know the mission and values of the company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13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Research the companies and employees</a:t>
            </a:r>
          </a:p>
          <a:p>
            <a:r>
              <a:rPr lang="en-US" sz="2800" dirty="0"/>
              <a:t>Why do you want to work there?</a:t>
            </a:r>
          </a:p>
          <a:p>
            <a:r>
              <a:rPr lang="en-US" sz="2800" dirty="0"/>
              <a:t>Read up on the company:  news updates, future plans, philanthropic things they have done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21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1600200"/>
            <a:ext cx="8229600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2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	</a:t>
            </a:r>
            <a:br>
              <a:rPr lang="en-US" dirty="0" smtClean="0"/>
            </a:br>
            <a:r>
              <a:rPr lang="en-US" sz="6000" dirty="0">
                <a:solidFill>
                  <a:schemeClr val="bg1"/>
                </a:solidFill>
              </a:rPr>
              <a:t>Reaching Out To Employers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070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Reaching Out To Employers</a:t>
            </a:r>
            <a:br>
              <a:rPr lang="en-US" dirty="0"/>
            </a:br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89120"/>
          </a:xfrm>
        </p:spPr>
        <p:txBody>
          <a:bodyPr/>
          <a:lstStyle/>
          <a:p>
            <a:r>
              <a:rPr lang="en-US" dirty="0"/>
              <a:t>Application, </a:t>
            </a:r>
            <a:r>
              <a:rPr lang="en-US" dirty="0" smtClean="0"/>
              <a:t>Resume </a:t>
            </a:r>
            <a:r>
              <a:rPr lang="en-US" dirty="0"/>
              <a:t>and Letters of Recommendation</a:t>
            </a:r>
          </a:p>
          <a:p>
            <a:r>
              <a:rPr lang="en-US" dirty="0"/>
              <a:t>Social Media</a:t>
            </a:r>
          </a:p>
          <a:p>
            <a:r>
              <a:rPr lang="en-US" dirty="0"/>
              <a:t>How to Prepare for Success</a:t>
            </a:r>
          </a:p>
          <a:p>
            <a:r>
              <a:rPr lang="en-US" dirty="0"/>
              <a:t>How to Contact Hiring Managers</a:t>
            </a:r>
          </a:p>
          <a:p>
            <a:r>
              <a:rPr lang="en-US" dirty="0"/>
              <a:t>First Impressions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959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Application, Cover Letter, Resume and Letters of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Application:</a:t>
            </a:r>
          </a:p>
          <a:p>
            <a:r>
              <a:rPr lang="en-US" dirty="0"/>
              <a:t>Why is an application so important?</a:t>
            </a:r>
          </a:p>
          <a:p>
            <a:r>
              <a:rPr lang="en-US" dirty="0"/>
              <a:t>A reflection of your work</a:t>
            </a:r>
          </a:p>
          <a:p>
            <a:pPr lvl="1"/>
            <a:r>
              <a:rPr lang="en-US" dirty="0"/>
              <a:t>Typing in all CAPS (is a surefire way to get noticed)</a:t>
            </a:r>
          </a:p>
          <a:p>
            <a:pPr lvl="1"/>
            <a:r>
              <a:rPr lang="en-US" dirty="0"/>
              <a:t>Typing in lower case (doesn’t mean you will sneak under our radar)</a:t>
            </a:r>
          </a:p>
          <a:p>
            <a:pPr lvl="1"/>
            <a:r>
              <a:rPr lang="en-US" dirty="0"/>
              <a:t>Gives us an indication of how you would chart and/or follow instructions</a:t>
            </a:r>
          </a:p>
          <a:p>
            <a:r>
              <a:rPr lang="en-US" dirty="0"/>
              <a:t>Mention key words in the job posting to get </a:t>
            </a:r>
            <a:r>
              <a:rPr lang="en-US" dirty="0" smtClean="0"/>
              <a:t>noticed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3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Application, Cover Letter, Resume and Letters of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Resume:</a:t>
            </a:r>
          </a:p>
          <a:p>
            <a:r>
              <a:rPr lang="en-US" dirty="0"/>
              <a:t>Objective – Land Interview </a:t>
            </a:r>
          </a:p>
          <a:p>
            <a:r>
              <a:rPr lang="en-US" dirty="0"/>
              <a:t>Factual</a:t>
            </a:r>
          </a:p>
          <a:p>
            <a:r>
              <a:rPr lang="en-US" dirty="0"/>
              <a:t>Length?</a:t>
            </a:r>
          </a:p>
          <a:p>
            <a:r>
              <a:rPr lang="en-US" dirty="0"/>
              <a:t>Details</a:t>
            </a:r>
          </a:p>
          <a:p>
            <a:pPr lvl="1"/>
            <a:r>
              <a:rPr lang="en-US" dirty="0"/>
              <a:t>Employment Dates</a:t>
            </a:r>
          </a:p>
          <a:p>
            <a:pPr lvl="1"/>
            <a:r>
              <a:rPr lang="en-US" dirty="0"/>
              <a:t>Clinical Rotations and hours</a:t>
            </a:r>
          </a:p>
          <a:p>
            <a:pPr lvl="1"/>
            <a:r>
              <a:rPr lang="en-US" dirty="0"/>
              <a:t>Job Titles</a:t>
            </a:r>
          </a:p>
          <a:p>
            <a:pPr lvl="1"/>
            <a:r>
              <a:rPr lang="en-US" dirty="0"/>
              <a:t>Education and Certifications</a:t>
            </a:r>
          </a:p>
          <a:p>
            <a:pPr lvl="1"/>
            <a:r>
              <a:rPr lang="en-US" dirty="0"/>
              <a:t>Volunteer History</a:t>
            </a:r>
          </a:p>
          <a:p>
            <a:r>
              <a:rPr lang="en-US" dirty="0"/>
              <a:t>Paper 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Application, Cover Letter, Resume and Letters of 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Checklist for Writing a Resume:</a:t>
            </a:r>
          </a:p>
          <a:p>
            <a:r>
              <a:rPr lang="en-US" dirty="0" smtClean="0"/>
              <a:t>Include an objective- why are you interested in this job, or a Summary of your qualifications.</a:t>
            </a:r>
          </a:p>
          <a:p>
            <a:r>
              <a:rPr lang="en-US" dirty="0" smtClean="0"/>
              <a:t>Use short phrases in bullet format.</a:t>
            </a:r>
            <a:endParaRPr lang="en-US" dirty="0"/>
          </a:p>
          <a:p>
            <a:r>
              <a:rPr lang="en-US" dirty="0" smtClean="0"/>
              <a:t>Keep it short- One page limit (whenever possible)</a:t>
            </a:r>
            <a:endParaRPr lang="en-US" dirty="0"/>
          </a:p>
          <a:p>
            <a:r>
              <a:rPr lang="en-US" dirty="0" smtClean="0"/>
              <a:t>Type should not be smaller than 10 point, no larger than 12.</a:t>
            </a:r>
          </a:p>
          <a:p>
            <a:r>
              <a:rPr lang="en-US" dirty="0" smtClean="0"/>
              <a:t>Include dates of completion (or anticipated) under the education section.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6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1547</TotalTime>
  <Words>510</Words>
  <Application>Microsoft Office PowerPoint</Application>
  <PresentationFormat>On-screen Show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PowerPoint Presentation</vt:lpstr>
      <vt:lpstr>Preparation</vt:lpstr>
      <vt:lpstr>Preparation</vt:lpstr>
      <vt:lpstr>Preparation</vt:lpstr>
      <vt:lpstr>PowerPoint Presentation</vt:lpstr>
      <vt:lpstr>Reaching Out To Employers Outline</vt:lpstr>
      <vt:lpstr>Application, Cover Letter, Resume and Letters of Recommendation</vt:lpstr>
      <vt:lpstr>Application, Cover Letter, Resume and Letters of Recommendation</vt:lpstr>
      <vt:lpstr>Application, Cover Letter, Resume and Letters of Recommendation</vt:lpstr>
      <vt:lpstr>Application, Cover Letter, Resume and Letters of Recommendation</vt:lpstr>
      <vt:lpstr>Sample Resume- what not to do</vt:lpstr>
      <vt:lpstr>Sample Resume- a good sample</vt:lpstr>
      <vt:lpstr>Sample Resume- a good sample</vt:lpstr>
      <vt:lpstr>Application, Cover Letter, Resume and Letters of Recommendation</vt:lpstr>
      <vt:lpstr>Social Media</vt:lpstr>
      <vt:lpstr>How to Prepare for Interview</vt:lpstr>
      <vt:lpstr>First Impressions</vt:lpstr>
      <vt:lpstr>Thank you</vt:lpstr>
    </vt:vector>
  </TitlesOfParts>
  <Company>LLUMC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Drachenberg, Edgar</dc:creator>
  <cp:lastModifiedBy>Issumael Nzamutuma</cp:lastModifiedBy>
  <cp:revision>9</cp:revision>
  <dcterms:created xsi:type="dcterms:W3CDTF">2013-11-21T00:53:32Z</dcterms:created>
  <dcterms:modified xsi:type="dcterms:W3CDTF">2013-12-30T12:30:44Z</dcterms:modified>
</cp:coreProperties>
</file>